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1234" r:id="rId2"/>
    <p:sldId id="1308" r:id="rId3"/>
    <p:sldId id="1306" r:id="rId4"/>
    <p:sldId id="1307" r:id="rId5"/>
    <p:sldId id="1309" r:id="rId6"/>
    <p:sldId id="1310" r:id="rId7"/>
    <p:sldId id="1311" r:id="rId8"/>
    <p:sldId id="1312" r:id="rId9"/>
    <p:sldId id="268" r:id="rId10"/>
    <p:sldId id="1269" r:id="rId11"/>
    <p:sldId id="1301" r:id="rId12"/>
    <p:sldId id="1302" r:id="rId13"/>
    <p:sldId id="1303" r:id="rId14"/>
    <p:sldId id="1304" r:id="rId15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79" d="100"/>
          <a:sy n="79" d="100"/>
        </p:scale>
        <p:origin x="54" y="333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12/21/2023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12 </a:t>
            </a:r>
          </a:p>
          <a:p>
            <a:r>
              <a:rPr lang="de-DE" sz="2800" dirty="0"/>
              <a:t>18.12.2023 – 24.12.2023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539646" y="1648918"/>
            <a:ext cx="683520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08.12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15.12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22.12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9648-DAF4-FFE4-E2A3-C64F47915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7CE22-CA39-8DD2-1037-27CC68E2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92" y="109050"/>
            <a:ext cx="9375016" cy="6201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C6D868-405A-4506-D699-BCC26D3BE0DD}"/>
              </a:ext>
            </a:extLst>
          </p:cNvPr>
          <p:cNvSpPr/>
          <p:nvPr/>
        </p:nvSpPr>
        <p:spPr>
          <a:xfrm>
            <a:off x="1843087" y="46005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47A52-AA22-CC15-1D08-3403CE3BD713}"/>
              </a:ext>
            </a:extLst>
          </p:cNvPr>
          <p:cNvSpPr/>
          <p:nvPr/>
        </p:nvSpPr>
        <p:spPr>
          <a:xfrm>
            <a:off x="8343900" y="3745463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8AB61-D798-886B-FC47-84DCD58E85E1}"/>
              </a:ext>
            </a:extLst>
          </p:cNvPr>
          <p:cNvSpPr/>
          <p:nvPr/>
        </p:nvSpPr>
        <p:spPr>
          <a:xfrm>
            <a:off x="8343900" y="2776051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B8D97B-9921-2A9E-705E-8ABBC20E98FD}"/>
              </a:ext>
            </a:extLst>
          </p:cNvPr>
          <p:cNvSpPr/>
          <p:nvPr/>
        </p:nvSpPr>
        <p:spPr>
          <a:xfrm>
            <a:off x="1769335" y="9567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DB5BB-426F-8F0D-37DD-7B7486D6EFAB}"/>
              </a:ext>
            </a:extLst>
          </p:cNvPr>
          <p:cNvSpPr/>
          <p:nvPr/>
        </p:nvSpPr>
        <p:spPr>
          <a:xfrm>
            <a:off x="1769334" y="1863789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299876-684A-2761-7EEE-15C1A739176F}"/>
              </a:ext>
            </a:extLst>
          </p:cNvPr>
          <p:cNvSpPr/>
          <p:nvPr/>
        </p:nvSpPr>
        <p:spPr>
          <a:xfrm>
            <a:off x="1843087" y="2763417"/>
            <a:ext cx="4691063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1F0829-DF46-6F9F-B2E4-F363CD28BA48}"/>
              </a:ext>
            </a:extLst>
          </p:cNvPr>
          <p:cNvSpPr/>
          <p:nvPr/>
        </p:nvSpPr>
        <p:spPr>
          <a:xfrm>
            <a:off x="6968745" y="2781299"/>
            <a:ext cx="940559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130C4-0FAA-0367-C8EA-D6C480E223E3}"/>
              </a:ext>
            </a:extLst>
          </p:cNvPr>
          <p:cNvSpPr txBox="1"/>
          <p:nvPr/>
        </p:nvSpPr>
        <p:spPr>
          <a:xfrm>
            <a:off x="202965" y="5756802"/>
            <a:ext cx="106439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Dezember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53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2A87-FD50-2940-EA4C-97AB0678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1AAB-38AB-A98D-9C12-755F0263D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B6EDD-F84B-A172-146E-72D4251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3" y="478799"/>
            <a:ext cx="9667674" cy="5900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D8BD2-1D94-3258-A944-7023A705CFDC}"/>
              </a:ext>
            </a:extLst>
          </p:cNvPr>
          <p:cNvSpPr/>
          <p:nvPr/>
        </p:nvSpPr>
        <p:spPr>
          <a:xfrm>
            <a:off x="1619249" y="3250163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AE68-3F63-8764-CC72-4322FFC880BD}"/>
              </a:ext>
            </a:extLst>
          </p:cNvPr>
          <p:cNvSpPr/>
          <p:nvPr/>
        </p:nvSpPr>
        <p:spPr>
          <a:xfrm>
            <a:off x="1619248" y="4220644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FAE25-1CD3-1DE1-6096-E39D76B01DAF}"/>
              </a:ext>
            </a:extLst>
          </p:cNvPr>
          <p:cNvSpPr/>
          <p:nvPr/>
        </p:nvSpPr>
        <p:spPr>
          <a:xfrm>
            <a:off x="8458197" y="1363068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12E6C2-651D-18CC-3DDB-57CFA88CD4F2}"/>
              </a:ext>
            </a:extLst>
          </p:cNvPr>
          <p:cNvSpPr/>
          <p:nvPr/>
        </p:nvSpPr>
        <p:spPr>
          <a:xfrm>
            <a:off x="8458197" y="2279682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E1453-5890-3813-AF3A-A41F26716844}"/>
              </a:ext>
            </a:extLst>
          </p:cNvPr>
          <p:cNvSpPr/>
          <p:nvPr/>
        </p:nvSpPr>
        <p:spPr>
          <a:xfrm>
            <a:off x="1616915" y="1363067"/>
            <a:ext cx="2200276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74E89-E511-460F-C8B2-906EFDD9D973}"/>
              </a:ext>
            </a:extLst>
          </p:cNvPr>
          <p:cNvSpPr txBox="1"/>
          <p:nvPr/>
        </p:nvSpPr>
        <p:spPr>
          <a:xfrm>
            <a:off x="202965" y="5756802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11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8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36B0-7F05-496A-E0C4-B3D70B69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E98391-C64A-CE02-9DA9-32DC35C285F7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654CC-1689-AD74-F9DA-5FE7D1FFD7E4}"/>
              </a:ext>
            </a:extLst>
          </p:cNvPr>
          <p:cNvSpPr/>
          <p:nvPr/>
        </p:nvSpPr>
        <p:spPr>
          <a:xfrm>
            <a:off x="8201025" y="228215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5ED41-F432-7A04-019C-021D4E7EB5FB}"/>
              </a:ext>
            </a:extLst>
          </p:cNvPr>
          <p:cNvSpPr/>
          <p:nvPr/>
        </p:nvSpPr>
        <p:spPr>
          <a:xfrm>
            <a:off x="8201025" y="315753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3C757-DD4B-455B-38FD-72598B032E7C}"/>
              </a:ext>
            </a:extLst>
          </p:cNvPr>
          <p:cNvSpPr/>
          <p:nvPr/>
        </p:nvSpPr>
        <p:spPr>
          <a:xfrm>
            <a:off x="8201025" y="396346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C028D-5BC6-3E10-F9DF-A4C16EA5037C}"/>
              </a:ext>
            </a:extLst>
          </p:cNvPr>
          <p:cNvSpPr txBox="1"/>
          <p:nvPr/>
        </p:nvSpPr>
        <p:spPr>
          <a:xfrm>
            <a:off x="279909" y="5675353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12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C4EFD-3FD9-E1C9-3003-790A43205B1E}"/>
              </a:ext>
            </a:extLst>
          </p:cNvPr>
          <p:cNvSpPr/>
          <p:nvPr/>
        </p:nvSpPr>
        <p:spPr>
          <a:xfrm>
            <a:off x="2038349" y="4852134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86CCD6-9C4F-A00A-7E16-09B3B375D2A2}"/>
              </a:ext>
            </a:extLst>
          </p:cNvPr>
          <p:cNvSpPr/>
          <p:nvPr/>
        </p:nvSpPr>
        <p:spPr>
          <a:xfrm>
            <a:off x="4317873" y="4012226"/>
            <a:ext cx="331165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364D4F-289D-5597-C50D-9D6AEB2D6C36}"/>
              </a:ext>
            </a:extLst>
          </p:cNvPr>
          <p:cNvSpPr/>
          <p:nvPr/>
        </p:nvSpPr>
        <p:spPr>
          <a:xfrm>
            <a:off x="1917603" y="4022451"/>
            <a:ext cx="2181225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BECC4-2D47-4D65-64EC-14BC4067F525}"/>
              </a:ext>
            </a:extLst>
          </p:cNvPr>
          <p:cNvSpPr txBox="1"/>
          <p:nvPr/>
        </p:nvSpPr>
        <p:spPr>
          <a:xfrm>
            <a:off x="2495254" y="3702423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Final PDF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5252A-5317-63E1-3384-F82E9D30BCFA}"/>
              </a:ext>
            </a:extLst>
          </p:cNvPr>
          <p:cNvSpPr txBox="1"/>
          <p:nvPr/>
        </p:nvSpPr>
        <p:spPr>
          <a:xfrm>
            <a:off x="6419850" y="4145188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AE72F7-A62B-943D-4817-C1B9EC4A4452}"/>
              </a:ext>
            </a:extLst>
          </p:cNvPr>
          <p:cNvSpPr txBox="1"/>
          <p:nvPr/>
        </p:nvSpPr>
        <p:spPr>
          <a:xfrm>
            <a:off x="5232796" y="4976752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953-2A38-446D-A1E2-156AD8F1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4A779-EEE4-1FF1-B57B-64B91DF8EC23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A79F1-67C0-B4CA-420A-9C8638751193}"/>
              </a:ext>
            </a:extLst>
          </p:cNvPr>
          <p:cNvSpPr/>
          <p:nvPr/>
        </p:nvSpPr>
        <p:spPr>
          <a:xfrm>
            <a:off x="8201025" y="219181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A46BFF-C35F-FD7F-2716-AACA2F7AD730}"/>
              </a:ext>
            </a:extLst>
          </p:cNvPr>
          <p:cNvSpPr/>
          <p:nvPr/>
        </p:nvSpPr>
        <p:spPr>
          <a:xfrm>
            <a:off x="8201025" y="298239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85D37-CE5D-2009-0BA2-7D275053C9F6}"/>
              </a:ext>
            </a:extLst>
          </p:cNvPr>
          <p:cNvSpPr/>
          <p:nvPr/>
        </p:nvSpPr>
        <p:spPr>
          <a:xfrm>
            <a:off x="2133599" y="3887269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EDB43-2B25-E483-96F3-186DBFC2D635}"/>
              </a:ext>
            </a:extLst>
          </p:cNvPr>
          <p:cNvSpPr/>
          <p:nvPr/>
        </p:nvSpPr>
        <p:spPr>
          <a:xfrm>
            <a:off x="2133599" y="4776638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7DD43-751C-5A0A-90BD-D50B73CB13F9}"/>
              </a:ext>
            </a:extLst>
          </p:cNvPr>
          <p:cNvSpPr/>
          <p:nvPr/>
        </p:nvSpPr>
        <p:spPr>
          <a:xfrm>
            <a:off x="6909409" y="3139874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E4BDE-9A2D-C650-46EF-DF5B950A504F}"/>
              </a:ext>
            </a:extLst>
          </p:cNvPr>
          <p:cNvSpPr/>
          <p:nvPr/>
        </p:nvSpPr>
        <p:spPr>
          <a:xfrm>
            <a:off x="2133599" y="3137634"/>
            <a:ext cx="4381502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E9702-9BA0-908A-4702-4F7A0DA6DDF5}"/>
              </a:ext>
            </a:extLst>
          </p:cNvPr>
          <p:cNvSpPr txBox="1"/>
          <p:nvPr/>
        </p:nvSpPr>
        <p:spPr>
          <a:xfrm>
            <a:off x="6735328" y="282591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119CF-B047-4CE8-ECEC-F1620FD8E384}"/>
              </a:ext>
            </a:extLst>
          </p:cNvPr>
          <p:cNvSpPr txBox="1"/>
          <p:nvPr/>
        </p:nvSpPr>
        <p:spPr>
          <a:xfrm>
            <a:off x="2320698" y="3368416"/>
            <a:ext cx="29238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PowerPoint für </a:t>
            </a:r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779FA1-22E5-ED45-7809-4D89E8AD2B31}"/>
              </a:ext>
            </a:extLst>
          </p:cNvPr>
          <p:cNvSpPr/>
          <p:nvPr/>
        </p:nvSpPr>
        <p:spPr>
          <a:xfrm>
            <a:off x="2133599" y="2207856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F039C-559D-CC1F-583A-261DD3940786}"/>
              </a:ext>
            </a:extLst>
          </p:cNvPr>
          <p:cNvSpPr txBox="1"/>
          <p:nvPr/>
        </p:nvSpPr>
        <p:spPr>
          <a:xfrm>
            <a:off x="5328046" y="233247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9FD5A6-0469-9509-F052-E303829AE2D3}"/>
              </a:ext>
            </a:extLst>
          </p:cNvPr>
          <p:cNvSpPr/>
          <p:nvPr/>
        </p:nvSpPr>
        <p:spPr>
          <a:xfrm>
            <a:off x="6901569" y="2179632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947E9B-9C9A-C252-3CC9-6302B4B47EE9}"/>
              </a:ext>
            </a:extLst>
          </p:cNvPr>
          <p:cNvSpPr/>
          <p:nvPr/>
        </p:nvSpPr>
        <p:spPr>
          <a:xfrm>
            <a:off x="6735327" y="1341791"/>
            <a:ext cx="960873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B0CB0E-857D-B551-00DD-499F860DDBC3}"/>
              </a:ext>
            </a:extLst>
          </p:cNvPr>
          <p:cNvSpPr txBox="1"/>
          <p:nvPr/>
        </p:nvSpPr>
        <p:spPr>
          <a:xfrm>
            <a:off x="6875093" y="151045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18C1-ADEF-BEF6-71D0-354E37B8A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410400" y="1115387"/>
            <a:ext cx="1098966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Exposé Done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All Comments implemented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Abbreviations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Rundung in „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Direction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Changes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“ analysieren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de-DE" sz="2000" dirty="0">
              <a:solidFill>
                <a:schemeClr val="tx1"/>
              </a:solidFill>
              <a:latin typeface="+mj-lt"/>
            </a:endParaRP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68BE47-7A34-084C-E604-FC846D61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Progress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621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410400" y="1789974"/>
            <a:ext cx="109896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G60 = the points are reached exactly, but the </a:t>
            </a:r>
            <a:r>
              <a:rPr lang="en-US" sz="2000" b="0" i="0" u="none" strike="noStrike" baseline="0" dirty="0" err="1">
                <a:solidFill>
                  <a:schemeClr val="tx1"/>
                </a:solidFill>
                <a:latin typeface="+mj-lt"/>
              </a:rPr>
              <a:t>feedrate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 is reducing to 0 at every waypoint</a:t>
            </a: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G641 = 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Bahnsteuerbetrieb mit Überschleifen nach Wegkriterium (ADIS=0.5)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	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GLOBALE BEFEHLE: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G601: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Befehl zum Aktivieren von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-Kriterium "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fein"</a:t>
            </a:r>
          </a:p>
          <a:p>
            <a:endParaRPr lang="de-DE" sz="2000" dirty="0">
              <a:solidFill>
                <a:schemeClr val="tx1"/>
              </a:solidFill>
              <a:latin typeface="+mj-lt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G602: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Befehl zum Aktivieren von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-Kriterium "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grob"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1808-0EFE-F2C3-E8A6-C9857496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G - Commands</a:t>
            </a:r>
            <a:endParaRPr lang="en-DE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ED642BA-C6B2-2440-FA96-41B36F2F6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259780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E060-3642-8FEA-3550-A739ECA7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</a:t>
            </a:r>
            <a:r>
              <a:rPr lang="en-US" dirty="0" err="1"/>
              <a:t>Gcode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F32E3-A07F-106F-8227-02645F34B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4B393ED-FAE2-B402-B921-DFD121C7F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1" y="1551442"/>
            <a:ext cx="4518541" cy="4518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7EB97-5700-CF8B-6728-C6CF6E2B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70" y="1587201"/>
            <a:ext cx="3212191" cy="4518541"/>
          </a:xfrm>
          <a:prstGeom prst="rect">
            <a:avLst/>
          </a:prstGeom>
        </p:spPr>
      </p:pic>
      <p:pic>
        <p:nvPicPr>
          <p:cNvPr id="10" name="Picture 9" descr="A pink and purple wavy line&#10;&#10;Description automatically generated with medium confidence">
            <a:extLst>
              <a:ext uri="{FF2B5EF4-FFF2-40B4-BE49-F238E27FC236}">
                <a16:creationId xmlns:a16="http://schemas.microsoft.com/office/drawing/2014/main" id="{7A4330EE-5B5E-CC31-E836-AB4761177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73233" y="2412189"/>
            <a:ext cx="4518544" cy="2888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7A781-37CD-D21F-F23C-F9050FFEF453}"/>
              </a:ext>
            </a:extLst>
          </p:cNvPr>
          <p:cNvSpPr txBox="1"/>
          <p:nvPr/>
        </p:nvSpPr>
        <p:spPr>
          <a:xfrm>
            <a:off x="663107" y="1247793"/>
            <a:ext cx="37189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Show GIF of robot with moving base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FC949-281A-6EAF-75EF-8C0FA806B8FC}"/>
              </a:ext>
            </a:extLst>
          </p:cNvPr>
          <p:cNvSpPr txBox="1"/>
          <p:nvPr/>
        </p:nvSpPr>
        <p:spPr>
          <a:xfrm>
            <a:off x="5722355" y="1208596"/>
            <a:ext cx="2039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Show STL in viewer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DDA1EDD-1574-A4B2-CD17-415EA760BE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266254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A945-AA85-509B-5C44-96474C55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776A6-D134-C04A-DB03-4D6579C8C5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E743C48-FBBF-4399-1779-0A8D492C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51" y="909000"/>
            <a:ext cx="10056098" cy="504000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7BCD1DC-73A6-635F-22AB-D9B5442782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46466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F68-64D9-B2EC-738E-2E4C1D47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Score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224F5-52D0-A7C3-50F4-26C76F4D45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4062E0C3-A405-43CD-4B3A-70903AC8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88" y="909000"/>
            <a:ext cx="10680823" cy="504000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D1C34AA-0367-985A-4C37-E898A4A9AF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3806032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18D9-82AD-F04D-5F35-748D375F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Images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9D2B0-7AB8-0ED7-0025-02E72A89C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Picture 15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40796DE6-C623-435E-D7D7-F20175A4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00" y="1342645"/>
            <a:ext cx="3528096" cy="1764191"/>
          </a:xfrm>
          <a:prstGeom prst="rect">
            <a:avLst/>
          </a:prstGeom>
        </p:spPr>
      </p:pic>
      <p:pic>
        <p:nvPicPr>
          <p:cNvPr id="20" name="Picture 19" descr="A diagram of a machine toolpath&#10;&#10;Description automatically generated">
            <a:extLst>
              <a:ext uri="{FF2B5EF4-FFF2-40B4-BE49-F238E27FC236}">
                <a16:creationId xmlns:a16="http://schemas.microsoft.com/office/drawing/2014/main" id="{6E0E324C-3929-DA96-4A28-D978600B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854" y="1342645"/>
            <a:ext cx="3614700" cy="16505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C89D35-DD97-D1C7-052D-310C0E65A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00" y="3394681"/>
            <a:ext cx="3948554" cy="2313775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343A2FAE-8881-5618-CA12-82F8EA4CD4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911960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52AB-39ED-9091-39D5-A719A58A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Weeks to Finish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88F09-BC8E-D3E7-5BB1-9663FA084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7FB90-B8B6-A21D-7820-4A464D4D5566}"/>
              </a:ext>
            </a:extLst>
          </p:cNvPr>
          <p:cNvSpPr txBox="1"/>
          <p:nvPr/>
        </p:nvSpPr>
        <p:spPr>
          <a:xfrm>
            <a:off x="410400" y="1380625"/>
            <a:ext cx="609724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Current Status: 1+2+3  = Done</a:t>
            </a:r>
          </a:p>
          <a:p>
            <a:endParaRPr lang="en-US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1800" b="0" i="0" u="sng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Finalize Chapter 4</a:t>
            </a:r>
          </a:p>
          <a:p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Real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Gcode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– Write Validation</a:t>
            </a:r>
          </a:p>
          <a:p>
            <a:r>
              <a:rPr lang="de-DE" dirty="0" err="1">
                <a:solidFill>
                  <a:schemeClr val="tx1"/>
                </a:solidFill>
                <a:latin typeface="+mj-lt"/>
              </a:rPr>
              <a:t>Summery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– Write</a:t>
            </a:r>
            <a:endParaRPr lang="de-DE" dirty="0">
              <a:solidFill>
                <a:schemeClr val="tx1"/>
              </a:solidFill>
              <a:latin typeface="+mj-lt"/>
            </a:endParaRPr>
          </a:p>
          <a:p>
            <a:endParaRPr lang="en-US" sz="18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1800" b="0" i="0" u="sng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Finalize Chapter 5</a:t>
            </a:r>
            <a:endParaRPr lang="de-DE" sz="1800" u="sng" dirty="0">
              <a:solidFill>
                <a:schemeClr val="tx1"/>
              </a:solidFill>
              <a:latin typeface="+mj-lt"/>
            </a:endParaRPr>
          </a:p>
          <a:p>
            <a:r>
              <a:rPr lang="de-DE" sz="1800" dirty="0" err="1">
                <a:solidFill>
                  <a:schemeClr val="tx1"/>
                </a:solidFill>
                <a:latin typeface="+mj-lt"/>
              </a:rPr>
              <a:t>Conclusion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– Write</a:t>
            </a:r>
            <a:endParaRPr lang="de-DE" sz="1800" dirty="0">
              <a:solidFill>
                <a:schemeClr val="tx1"/>
              </a:solidFill>
              <a:latin typeface="+mj-lt"/>
            </a:endParaRPr>
          </a:p>
          <a:p>
            <a:r>
              <a:rPr lang="de-DE" sz="1800" dirty="0">
                <a:solidFill>
                  <a:schemeClr val="tx1"/>
                </a:solidFill>
                <a:latin typeface="+mj-lt"/>
              </a:rPr>
              <a:t>Outlook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– Write</a:t>
            </a:r>
          </a:p>
          <a:p>
            <a:endParaRPr lang="en-US" sz="18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tx1"/>
                </a:solidFill>
                <a:latin typeface="+mj-lt"/>
              </a:rPr>
              <a:t>A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bstract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– Write</a:t>
            </a:r>
          </a:p>
          <a:p>
            <a:endParaRPr lang="en-US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Formatting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41497F-C5D5-2A83-E3C2-9C71B0A6ECDD}"/>
              </a:ext>
            </a:extLst>
          </p:cNvPr>
          <p:cNvSpPr txBox="1">
            <a:spLocks/>
          </p:cNvSpPr>
          <p:nvPr/>
        </p:nvSpPr>
        <p:spPr bwMode="black">
          <a:xfrm>
            <a:off x="7065129" y="1380625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en-US" dirty="0"/>
              <a:t>What could be done:</a:t>
            </a:r>
          </a:p>
          <a:p>
            <a:pPr>
              <a:buClrTx/>
            </a:pPr>
            <a:endParaRPr lang="en-US" dirty="0"/>
          </a:p>
          <a:p>
            <a:pPr>
              <a:buClrTx/>
            </a:pP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52CF4-37D2-9991-E4FA-F0D9C06C2E13}"/>
              </a:ext>
            </a:extLst>
          </p:cNvPr>
          <p:cNvSpPr txBox="1"/>
          <p:nvPr/>
        </p:nvSpPr>
        <p:spPr>
          <a:xfrm>
            <a:off x="7030901" y="1716018"/>
            <a:ext cx="30518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+mj-lt"/>
              </a:rPr>
              <a:t>Real DH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parameters</a:t>
            </a:r>
            <a:endParaRPr lang="de-DE" dirty="0">
              <a:solidFill>
                <a:schemeClr val="tx1"/>
              </a:solidFill>
              <a:latin typeface="+mj-lt"/>
            </a:endParaRPr>
          </a:p>
          <a:p>
            <a:r>
              <a:rPr lang="de-DE" dirty="0">
                <a:solidFill>
                  <a:schemeClr val="tx1"/>
                </a:solidFill>
                <a:latin typeface="+mj-lt"/>
              </a:rPr>
              <a:t>TCP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transformation</a:t>
            </a:r>
            <a:endParaRPr lang="de-DE" dirty="0">
              <a:solidFill>
                <a:schemeClr val="tx1"/>
              </a:solidFill>
              <a:latin typeface="+mj-lt"/>
            </a:endParaRPr>
          </a:p>
          <a:p>
            <a:r>
              <a:rPr lang="de-DE" sz="1800" dirty="0" err="1">
                <a:solidFill>
                  <a:schemeClr val="tx1"/>
                </a:solidFill>
                <a:latin typeface="+mj-lt"/>
              </a:rPr>
              <a:t>Rotery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-Tilt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table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adaption</a:t>
            </a:r>
            <a:endParaRPr lang="de-DE" sz="1800" dirty="0">
              <a:solidFill>
                <a:schemeClr val="tx1"/>
              </a:solidFill>
              <a:latin typeface="+mj-lt"/>
            </a:endParaRPr>
          </a:p>
          <a:p>
            <a:r>
              <a:rPr lang="de-DE" sz="1800" dirty="0">
                <a:solidFill>
                  <a:schemeClr val="tx1"/>
                </a:solidFill>
                <a:latin typeface="+mj-lt"/>
              </a:rPr>
              <a:t>Add 3rd DOF (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rotation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)</a:t>
            </a:r>
          </a:p>
          <a:p>
            <a:r>
              <a:rPr lang="de-DE" dirty="0">
                <a:solidFill>
                  <a:schemeClr val="tx1"/>
                </a:solidFill>
                <a:latin typeface="+mj-lt"/>
              </a:rPr>
              <a:t>Bigger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Gcodes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C4793C7-719C-33AD-4FD3-5FCFC6DAC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7417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519</Words>
  <Application>Microsoft Office PowerPoint</Application>
  <PresentationFormat>Widescreen</PresentationFormat>
  <Paragraphs>117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Progress</vt:lpstr>
      <vt:lpstr>G - Commands</vt:lpstr>
      <vt:lpstr>Real Gcode </vt:lpstr>
      <vt:lpstr>Result</vt:lpstr>
      <vt:lpstr>Global Score</vt:lpstr>
      <vt:lpstr>Images</vt:lpstr>
      <vt:lpstr>2 Weeks to Finish</vt:lpstr>
      <vt:lpstr>Contact</vt:lpstr>
      <vt:lpstr>Christmas planning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217</cp:revision>
  <dcterms:created xsi:type="dcterms:W3CDTF">2023-10-02T13:28:39Z</dcterms:created>
  <dcterms:modified xsi:type="dcterms:W3CDTF">2023-12-21T14:54:11Z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